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0CC96"/>
    <a:srgbClr val="EE5237"/>
    <a:srgbClr val="0948CB"/>
    <a:srgbClr val="0B49CB"/>
    <a:srgbClr val="F2F4F8"/>
    <a:srgbClr val="1C7DDB"/>
    <a:srgbClr val="F2F2F2"/>
    <a:srgbClr val="145579"/>
    <a:srgbClr val="3A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7" d="100"/>
          <a:sy n="77" d="100"/>
        </p:scale>
        <p:origin x="83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0.84642857142857097</c:v>
                </c:pt>
                <c:pt idx="1">
                  <c:v>0.84821428571428503</c:v>
                </c:pt>
                <c:pt idx="2">
                  <c:v>0.88571428571428501</c:v>
                </c:pt>
                <c:pt idx="3">
                  <c:v>0.84821428571428503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D0-4B2B-A819-39E494D7D9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0.83333333333333304</c:v>
                </c:pt>
                <c:pt idx="1">
                  <c:v>0.83333333333333304</c:v>
                </c:pt>
                <c:pt idx="2">
                  <c:v>0.83333333333333304</c:v>
                </c:pt>
                <c:pt idx="3">
                  <c:v>0.83333333333333304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D0-4B2B-A819-39E494D7D9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1033456"/>
        <c:axId val="381031792"/>
      </c:barChart>
      <c:catAx>
        <c:axId val="38103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031792"/>
        <c:crosses val="autoZero"/>
        <c:auto val="1"/>
        <c:lblAlgn val="ctr"/>
        <c:lblOffset val="100"/>
        <c:noMultiLvlLbl val="0"/>
      </c:catAx>
      <c:valAx>
        <c:axId val="38103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03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D00622-F607-4910-8F08-89CFD381A7E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37D9C4-E413-45CE-A7D1-863F8C2AAAA5}">
      <dgm:prSet phldrT="[Text]"/>
      <dgm:spPr/>
      <dgm:t>
        <a:bodyPr/>
        <a:lstStyle/>
        <a:p>
          <a:r>
            <a:rPr lang="en-US" b="1" dirty="0"/>
            <a:t>HTTP Get Request </a:t>
          </a:r>
          <a:r>
            <a:rPr lang="en-US" dirty="0"/>
            <a:t>to Wikipedia</a:t>
          </a:r>
        </a:p>
      </dgm:t>
    </dgm:pt>
    <dgm:pt modelId="{4250FD9C-82AB-4901-9825-15748853DA58}" type="parTrans" cxnId="{A8062236-6655-46AD-9561-32E56B85BA11}">
      <dgm:prSet/>
      <dgm:spPr/>
      <dgm:t>
        <a:bodyPr/>
        <a:lstStyle/>
        <a:p>
          <a:endParaRPr lang="en-US"/>
        </a:p>
      </dgm:t>
    </dgm:pt>
    <dgm:pt modelId="{9FCD709A-F59C-4F7D-AF93-06FC354CA4FA}" type="sibTrans" cxnId="{A8062236-6655-46AD-9561-32E56B85BA11}">
      <dgm:prSet/>
      <dgm:spPr/>
      <dgm:t>
        <a:bodyPr/>
        <a:lstStyle/>
        <a:p>
          <a:endParaRPr lang="en-US"/>
        </a:p>
      </dgm:t>
    </dgm:pt>
    <dgm:pt modelId="{C4385B47-B610-4727-8779-31E1F39B9004}">
      <dgm:prSet phldrT="[Text]"/>
      <dgm:spPr/>
      <dgm:t>
        <a:bodyPr/>
        <a:lstStyle/>
        <a:p>
          <a:r>
            <a:rPr lang="en-US" dirty="0"/>
            <a:t>Parse response with </a:t>
          </a:r>
          <a:r>
            <a:rPr lang="en-US" b="1" dirty="0"/>
            <a:t>Beautiful Soup</a:t>
          </a:r>
        </a:p>
      </dgm:t>
    </dgm:pt>
    <dgm:pt modelId="{412FC005-4862-4EE6-A326-D431FC14DEDD}" type="parTrans" cxnId="{B2112C98-D6D3-499E-8BA0-3814C8EF8F92}">
      <dgm:prSet/>
      <dgm:spPr/>
      <dgm:t>
        <a:bodyPr/>
        <a:lstStyle/>
        <a:p>
          <a:endParaRPr lang="en-US"/>
        </a:p>
      </dgm:t>
    </dgm:pt>
    <dgm:pt modelId="{6AE8A2B8-66B9-4CAC-AAB4-460933390C58}" type="sibTrans" cxnId="{B2112C98-D6D3-499E-8BA0-3814C8EF8F92}">
      <dgm:prSet/>
      <dgm:spPr/>
      <dgm:t>
        <a:bodyPr/>
        <a:lstStyle/>
        <a:p>
          <a:endParaRPr lang="en-US"/>
        </a:p>
      </dgm:t>
    </dgm:pt>
    <dgm:pt modelId="{EECFA2DB-BBD8-4A2E-82BF-3CBE881289D7}">
      <dgm:prSet phldrT="[Text]"/>
      <dgm:spPr/>
      <dgm:t>
        <a:bodyPr/>
        <a:lstStyle/>
        <a:p>
          <a:r>
            <a:rPr lang="en-US" dirty="0"/>
            <a:t>Identify tables with required data</a:t>
          </a:r>
        </a:p>
      </dgm:t>
    </dgm:pt>
    <dgm:pt modelId="{2FDAD4F1-9CBA-48A0-AC77-5A127A99C095}" type="parTrans" cxnId="{FC36DED6-2A62-4FBC-A19F-B25C014C9B2D}">
      <dgm:prSet/>
      <dgm:spPr/>
      <dgm:t>
        <a:bodyPr/>
        <a:lstStyle/>
        <a:p>
          <a:endParaRPr lang="en-US"/>
        </a:p>
      </dgm:t>
    </dgm:pt>
    <dgm:pt modelId="{022987E1-1EA0-4AEC-8A5A-6EFA6852527E}" type="sibTrans" cxnId="{FC36DED6-2A62-4FBC-A19F-B25C014C9B2D}">
      <dgm:prSet/>
      <dgm:spPr/>
      <dgm:t>
        <a:bodyPr/>
        <a:lstStyle/>
        <a:p>
          <a:endParaRPr lang="en-US"/>
        </a:p>
      </dgm:t>
    </dgm:pt>
    <dgm:pt modelId="{7580FF5F-DE59-445E-85BE-BC44D8F9EDD4}">
      <dgm:prSet phldrT="[Text]"/>
      <dgm:spPr/>
      <dgm:t>
        <a:bodyPr/>
        <a:lstStyle/>
        <a:p>
          <a:r>
            <a:rPr lang="en-US" dirty="0"/>
            <a:t>Export Results to CSV</a:t>
          </a:r>
        </a:p>
      </dgm:t>
    </dgm:pt>
    <dgm:pt modelId="{E0D79A5E-06E5-4F79-8E58-E1D015018AE0}" type="parTrans" cxnId="{4AB2A65B-1AFF-4F27-84CE-76EF70FA8BE5}">
      <dgm:prSet/>
      <dgm:spPr/>
      <dgm:t>
        <a:bodyPr/>
        <a:lstStyle/>
        <a:p>
          <a:endParaRPr lang="en-US"/>
        </a:p>
      </dgm:t>
    </dgm:pt>
    <dgm:pt modelId="{205C34BA-1C80-49F5-8B51-9C4137F3370E}" type="sibTrans" cxnId="{4AB2A65B-1AFF-4F27-84CE-76EF70FA8BE5}">
      <dgm:prSet/>
      <dgm:spPr/>
      <dgm:t>
        <a:bodyPr/>
        <a:lstStyle/>
        <a:p>
          <a:endParaRPr lang="en-US"/>
        </a:p>
      </dgm:t>
    </dgm:pt>
    <dgm:pt modelId="{FC5366C3-F3EF-4E3F-97F9-BED6D5FCD32D}">
      <dgm:prSet phldrT="[Text]"/>
      <dgm:spPr/>
      <dgm:t>
        <a:bodyPr/>
        <a:lstStyle/>
        <a:p>
          <a:r>
            <a:rPr lang="en-US" dirty="0"/>
            <a:t>Convert data into </a:t>
          </a:r>
          <a:r>
            <a:rPr lang="en-US" b="1" dirty="0"/>
            <a:t>Pandas Data Frame</a:t>
          </a:r>
        </a:p>
      </dgm:t>
    </dgm:pt>
    <dgm:pt modelId="{88CEBF6C-8DF3-434A-819D-D187E9CF0353}" type="parTrans" cxnId="{259719E2-F56F-4C59-A70D-D36F1CD044D3}">
      <dgm:prSet/>
      <dgm:spPr/>
      <dgm:t>
        <a:bodyPr/>
        <a:lstStyle/>
        <a:p>
          <a:endParaRPr lang="en-US"/>
        </a:p>
      </dgm:t>
    </dgm:pt>
    <dgm:pt modelId="{B9D009DD-9D5D-482F-B6BD-AADC8436FE84}" type="sibTrans" cxnId="{259719E2-F56F-4C59-A70D-D36F1CD044D3}">
      <dgm:prSet/>
      <dgm:spPr/>
      <dgm:t>
        <a:bodyPr/>
        <a:lstStyle/>
        <a:p>
          <a:endParaRPr lang="en-US"/>
        </a:p>
      </dgm:t>
    </dgm:pt>
    <dgm:pt modelId="{B6AFF5D8-DA63-4168-A0E4-2D4252B73776}">
      <dgm:prSet phldrT="[Text]"/>
      <dgm:spPr/>
      <dgm:t>
        <a:bodyPr/>
        <a:lstStyle/>
        <a:p>
          <a:r>
            <a:rPr lang="en-US" dirty="0"/>
            <a:t>Extract data from relevant table</a:t>
          </a:r>
        </a:p>
      </dgm:t>
    </dgm:pt>
    <dgm:pt modelId="{76743896-0788-40F2-BA92-B7C2F8E6D869}" type="parTrans" cxnId="{98F1E6D8-9336-4632-9177-9B3865157A0D}">
      <dgm:prSet/>
      <dgm:spPr/>
      <dgm:t>
        <a:bodyPr/>
        <a:lstStyle/>
        <a:p>
          <a:endParaRPr lang="en-US"/>
        </a:p>
      </dgm:t>
    </dgm:pt>
    <dgm:pt modelId="{DEA2CAAC-0539-4BF2-9466-087C5858B306}" type="sibTrans" cxnId="{98F1E6D8-9336-4632-9177-9B3865157A0D}">
      <dgm:prSet/>
      <dgm:spPr/>
      <dgm:t>
        <a:bodyPr/>
        <a:lstStyle/>
        <a:p>
          <a:endParaRPr lang="en-US"/>
        </a:p>
      </dgm:t>
    </dgm:pt>
    <dgm:pt modelId="{C06A84C8-646C-47E4-8ABE-34E8A2832210}" type="pres">
      <dgm:prSet presAssocID="{CDD00622-F607-4910-8F08-89CFD381A7E7}" presName="Name0" presStyleCnt="0">
        <dgm:presLayoutVars>
          <dgm:dir/>
          <dgm:animLvl val="lvl"/>
          <dgm:resizeHandles val="exact"/>
        </dgm:presLayoutVars>
      </dgm:prSet>
      <dgm:spPr/>
    </dgm:pt>
    <dgm:pt modelId="{7B3746B0-80F7-4858-A22E-BB129C8369F8}" type="pres">
      <dgm:prSet presAssocID="{7580FF5F-DE59-445E-85BE-BC44D8F9EDD4}" presName="boxAndChildren" presStyleCnt="0"/>
      <dgm:spPr/>
    </dgm:pt>
    <dgm:pt modelId="{F6B34994-A279-4D1A-B44A-D7BE4C4C3348}" type="pres">
      <dgm:prSet presAssocID="{7580FF5F-DE59-445E-85BE-BC44D8F9EDD4}" presName="parentTextBox" presStyleLbl="node1" presStyleIdx="0" presStyleCnt="6"/>
      <dgm:spPr/>
    </dgm:pt>
    <dgm:pt modelId="{D839CBF5-F089-44B6-8F5F-2F52424315C1}" type="pres">
      <dgm:prSet presAssocID="{B9D009DD-9D5D-482F-B6BD-AADC8436FE84}" presName="sp" presStyleCnt="0"/>
      <dgm:spPr/>
    </dgm:pt>
    <dgm:pt modelId="{0177D721-3FC0-4734-8291-184BEB3DAA45}" type="pres">
      <dgm:prSet presAssocID="{FC5366C3-F3EF-4E3F-97F9-BED6D5FCD32D}" presName="arrowAndChildren" presStyleCnt="0"/>
      <dgm:spPr/>
    </dgm:pt>
    <dgm:pt modelId="{11F9861F-7668-45AC-82D6-847B742490C2}" type="pres">
      <dgm:prSet presAssocID="{FC5366C3-F3EF-4E3F-97F9-BED6D5FCD32D}" presName="parentTextArrow" presStyleLbl="node1" presStyleIdx="1" presStyleCnt="6"/>
      <dgm:spPr/>
    </dgm:pt>
    <dgm:pt modelId="{6E4C6489-58B4-4A37-9148-4CAADDB8C9DC}" type="pres">
      <dgm:prSet presAssocID="{DEA2CAAC-0539-4BF2-9466-087C5858B306}" presName="sp" presStyleCnt="0"/>
      <dgm:spPr/>
    </dgm:pt>
    <dgm:pt modelId="{337E7BCC-ABE6-4185-8FEE-0D80C653943C}" type="pres">
      <dgm:prSet presAssocID="{B6AFF5D8-DA63-4168-A0E4-2D4252B73776}" presName="arrowAndChildren" presStyleCnt="0"/>
      <dgm:spPr/>
    </dgm:pt>
    <dgm:pt modelId="{D02CBE99-FBC8-4060-8E80-CEBE1ED83C99}" type="pres">
      <dgm:prSet presAssocID="{B6AFF5D8-DA63-4168-A0E4-2D4252B73776}" presName="parentTextArrow" presStyleLbl="node1" presStyleIdx="2" presStyleCnt="6"/>
      <dgm:spPr/>
    </dgm:pt>
    <dgm:pt modelId="{C05B3D40-2DD2-461A-BD0B-0711A3057395}" type="pres">
      <dgm:prSet presAssocID="{022987E1-1EA0-4AEC-8A5A-6EFA6852527E}" presName="sp" presStyleCnt="0"/>
      <dgm:spPr/>
    </dgm:pt>
    <dgm:pt modelId="{AD30686D-B987-4DF5-BB28-74B74DC84D1C}" type="pres">
      <dgm:prSet presAssocID="{EECFA2DB-BBD8-4A2E-82BF-3CBE881289D7}" presName="arrowAndChildren" presStyleCnt="0"/>
      <dgm:spPr/>
    </dgm:pt>
    <dgm:pt modelId="{4EBEC639-1993-485F-B7B1-A143444419CA}" type="pres">
      <dgm:prSet presAssocID="{EECFA2DB-BBD8-4A2E-82BF-3CBE881289D7}" presName="parentTextArrow" presStyleLbl="node1" presStyleIdx="3" presStyleCnt="6"/>
      <dgm:spPr/>
    </dgm:pt>
    <dgm:pt modelId="{8C1266B0-D2F4-4290-A798-61A7FBFCDAC3}" type="pres">
      <dgm:prSet presAssocID="{6AE8A2B8-66B9-4CAC-AAB4-460933390C58}" presName="sp" presStyleCnt="0"/>
      <dgm:spPr/>
    </dgm:pt>
    <dgm:pt modelId="{460026B3-3FE9-4E08-A969-8F000D0C4572}" type="pres">
      <dgm:prSet presAssocID="{C4385B47-B610-4727-8779-31E1F39B9004}" presName="arrowAndChildren" presStyleCnt="0"/>
      <dgm:spPr/>
    </dgm:pt>
    <dgm:pt modelId="{B6C497D0-4314-4587-B645-A16B42388D60}" type="pres">
      <dgm:prSet presAssocID="{C4385B47-B610-4727-8779-31E1F39B9004}" presName="parentTextArrow" presStyleLbl="node1" presStyleIdx="4" presStyleCnt="6"/>
      <dgm:spPr/>
    </dgm:pt>
    <dgm:pt modelId="{36BD1F9B-9D01-4A86-8737-00DF66955EC0}" type="pres">
      <dgm:prSet presAssocID="{9FCD709A-F59C-4F7D-AF93-06FC354CA4FA}" presName="sp" presStyleCnt="0"/>
      <dgm:spPr/>
    </dgm:pt>
    <dgm:pt modelId="{3142837B-7F9A-4FDF-AEA8-68E57C64D3DD}" type="pres">
      <dgm:prSet presAssocID="{1A37D9C4-E413-45CE-A7D1-863F8C2AAAA5}" presName="arrowAndChildren" presStyleCnt="0"/>
      <dgm:spPr/>
    </dgm:pt>
    <dgm:pt modelId="{DE92A7EB-35DB-4795-B617-7C103314B4A9}" type="pres">
      <dgm:prSet presAssocID="{1A37D9C4-E413-45CE-A7D1-863F8C2AAAA5}" presName="parentTextArrow" presStyleLbl="node1" presStyleIdx="5" presStyleCnt="6"/>
      <dgm:spPr/>
    </dgm:pt>
  </dgm:ptLst>
  <dgm:cxnLst>
    <dgm:cxn modelId="{3C8BA912-3F95-4BDA-918D-222DDA3E98DE}" type="presOf" srcId="{CDD00622-F607-4910-8F08-89CFD381A7E7}" destId="{C06A84C8-646C-47E4-8ABE-34E8A2832210}" srcOrd="0" destOrd="0" presId="urn:microsoft.com/office/officeart/2005/8/layout/process4"/>
    <dgm:cxn modelId="{56C6A52F-EA93-4170-BDF3-BCCFDFE6413F}" type="presOf" srcId="{FC5366C3-F3EF-4E3F-97F9-BED6D5FCD32D}" destId="{11F9861F-7668-45AC-82D6-847B742490C2}" srcOrd="0" destOrd="0" presId="urn:microsoft.com/office/officeart/2005/8/layout/process4"/>
    <dgm:cxn modelId="{2D821D36-DD48-49A6-A452-5F6B043FC5C6}" type="presOf" srcId="{7580FF5F-DE59-445E-85BE-BC44D8F9EDD4}" destId="{F6B34994-A279-4D1A-B44A-D7BE4C4C3348}" srcOrd="0" destOrd="0" presId="urn:microsoft.com/office/officeart/2005/8/layout/process4"/>
    <dgm:cxn modelId="{A8062236-6655-46AD-9561-32E56B85BA11}" srcId="{CDD00622-F607-4910-8F08-89CFD381A7E7}" destId="{1A37D9C4-E413-45CE-A7D1-863F8C2AAAA5}" srcOrd="0" destOrd="0" parTransId="{4250FD9C-82AB-4901-9825-15748853DA58}" sibTransId="{9FCD709A-F59C-4F7D-AF93-06FC354CA4FA}"/>
    <dgm:cxn modelId="{4AB2A65B-1AFF-4F27-84CE-76EF70FA8BE5}" srcId="{CDD00622-F607-4910-8F08-89CFD381A7E7}" destId="{7580FF5F-DE59-445E-85BE-BC44D8F9EDD4}" srcOrd="5" destOrd="0" parTransId="{E0D79A5E-06E5-4F79-8E58-E1D015018AE0}" sibTransId="{205C34BA-1C80-49F5-8B51-9C4137F3370E}"/>
    <dgm:cxn modelId="{E18EE453-0F21-4C13-9753-ED34B0635AC7}" type="presOf" srcId="{EECFA2DB-BBD8-4A2E-82BF-3CBE881289D7}" destId="{4EBEC639-1993-485F-B7B1-A143444419CA}" srcOrd="0" destOrd="0" presId="urn:microsoft.com/office/officeart/2005/8/layout/process4"/>
    <dgm:cxn modelId="{2E7DBF8E-D992-4D27-B62A-2A73916F5872}" type="presOf" srcId="{C4385B47-B610-4727-8779-31E1F39B9004}" destId="{B6C497D0-4314-4587-B645-A16B42388D60}" srcOrd="0" destOrd="0" presId="urn:microsoft.com/office/officeart/2005/8/layout/process4"/>
    <dgm:cxn modelId="{B2112C98-D6D3-499E-8BA0-3814C8EF8F92}" srcId="{CDD00622-F607-4910-8F08-89CFD381A7E7}" destId="{C4385B47-B610-4727-8779-31E1F39B9004}" srcOrd="1" destOrd="0" parTransId="{412FC005-4862-4EE6-A326-D431FC14DEDD}" sibTransId="{6AE8A2B8-66B9-4CAC-AAB4-460933390C58}"/>
    <dgm:cxn modelId="{CAEEB2C9-FA9C-481F-8887-1247D9169FBF}" type="presOf" srcId="{1A37D9C4-E413-45CE-A7D1-863F8C2AAAA5}" destId="{DE92A7EB-35DB-4795-B617-7C103314B4A9}" srcOrd="0" destOrd="0" presId="urn:microsoft.com/office/officeart/2005/8/layout/process4"/>
    <dgm:cxn modelId="{FC36DED6-2A62-4FBC-A19F-B25C014C9B2D}" srcId="{CDD00622-F607-4910-8F08-89CFD381A7E7}" destId="{EECFA2DB-BBD8-4A2E-82BF-3CBE881289D7}" srcOrd="2" destOrd="0" parTransId="{2FDAD4F1-9CBA-48A0-AC77-5A127A99C095}" sibTransId="{022987E1-1EA0-4AEC-8A5A-6EFA6852527E}"/>
    <dgm:cxn modelId="{98F1E6D8-9336-4632-9177-9B3865157A0D}" srcId="{CDD00622-F607-4910-8F08-89CFD381A7E7}" destId="{B6AFF5D8-DA63-4168-A0E4-2D4252B73776}" srcOrd="3" destOrd="0" parTransId="{76743896-0788-40F2-BA92-B7C2F8E6D869}" sibTransId="{DEA2CAAC-0539-4BF2-9466-087C5858B306}"/>
    <dgm:cxn modelId="{259719E2-F56F-4C59-A70D-D36F1CD044D3}" srcId="{CDD00622-F607-4910-8F08-89CFD381A7E7}" destId="{FC5366C3-F3EF-4E3F-97F9-BED6D5FCD32D}" srcOrd="4" destOrd="0" parTransId="{88CEBF6C-8DF3-434A-819D-D187E9CF0353}" sibTransId="{B9D009DD-9D5D-482F-B6BD-AADC8436FE84}"/>
    <dgm:cxn modelId="{FFDF00F0-76C6-4471-B70D-191979B10963}" type="presOf" srcId="{B6AFF5D8-DA63-4168-A0E4-2D4252B73776}" destId="{D02CBE99-FBC8-4060-8E80-CEBE1ED83C99}" srcOrd="0" destOrd="0" presId="urn:microsoft.com/office/officeart/2005/8/layout/process4"/>
    <dgm:cxn modelId="{50EF1E93-5B00-4801-B578-8F5E053C307B}" type="presParOf" srcId="{C06A84C8-646C-47E4-8ABE-34E8A2832210}" destId="{7B3746B0-80F7-4858-A22E-BB129C8369F8}" srcOrd="0" destOrd="0" presId="urn:microsoft.com/office/officeart/2005/8/layout/process4"/>
    <dgm:cxn modelId="{CF525A82-8136-4469-BE61-4E6D012465E8}" type="presParOf" srcId="{7B3746B0-80F7-4858-A22E-BB129C8369F8}" destId="{F6B34994-A279-4D1A-B44A-D7BE4C4C3348}" srcOrd="0" destOrd="0" presId="urn:microsoft.com/office/officeart/2005/8/layout/process4"/>
    <dgm:cxn modelId="{7B803E21-8EE6-4BF1-8F17-CC1295040FDC}" type="presParOf" srcId="{C06A84C8-646C-47E4-8ABE-34E8A2832210}" destId="{D839CBF5-F089-44B6-8F5F-2F52424315C1}" srcOrd="1" destOrd="0" presId="urn:microsoft.com/office/officeart/2005/8/layout/process4"/>
    <dgm:cxn modelId="{DFCD598F-B112-44FE-AEBD-5FC5FE3E322D}" type="presParOf" srcId="{C06A84C8-646C-47E4-8ABE-34E8A2832210}" destId="{0177D721-3FC0-4734-8291-184BEB3DAA45}" srcOrd="2" destOrd="0" presId="urn:microsoft.com/office/officeart/2005/8/layout/process4"/>
    <dgm:cxn modelId="{918E81D2-764F-4B1F-A610-674FD9405E77}" type="presParOf" srcId="{0177D721-3FC0-4734-8291-184BEB3DAA45}" destId="{11F9861F-7668-45AC-82D6-847B742490C2}" srcOrd="0" destOrd="0" presId="urn:microsoft.com/office/officeart/2005/8/layout/process4"/>
    <dgm:cxn modelId="{D1888A1B-3995-4254-9E17-A6C21D908A43}" type="presParOf" srcId="{C06A84C8-646C-47E4-8ABE-34E8A2832210}" destId="{6E4C6489-58B4-4A37-9148-4CAADDB8C9DC}" srcOrd="3" destOrd="0" presId="urn:microsoft.com/office/officeart/2005/8/layout/process4"/>
    <dgm:cxn modelId="{22759CA5-EA1A-4F33-AFBF-B67C38F3EDA8}" type="presParOf" srcId="{C06A84C8-646C-47E4-8ABE-34E8A2832210}" destId="{337E7BCC-ABE6-4185-8FEE-0D80C653943C}" srcOrd="4" destOrd="0" presId="urn:microsoft.com/office/officeart/2005/8/layout/process4"/>
    <dgm:cxn modelId="{D77B9668-290C-4FBC-8ACB-58CFF55F503A}" type="presParOf" srcId="{337E7BCC-ABE6-4185-8FEE-0D80C653943C}" destId="{D02CBE99-FBC8-4060-8E80-CEBE1ED83C99}" srcOrd="0" destOrd="0" presId="urn:microsoft.com/office/officeart/2005/8/layout/process4"/>
    <dgm:cxn modelId="{8ADCED40-DC2E-4D40-8220-E25C6FFC0C36}" type="presParOf" srcId="{C06A84C8-646C-47E4-8ABE-34E8A2832210}" destId="{C05B3D40-2DD2-461A-BD0B-0711A3057395}" srcOrd="5" destOrd="0" presId="urn:microsoft.com/office/officeart/2005/8/layout/process4"/>
    <dgm:cxn modelId="{13613585-57A5-46B4-ACA8-360E7F131DC2}" type="presParOf" srcId="{C06A84C8-646C-47E4-8ABE-34E8A2832210}" destId="{AD30686D-B987-4DF5-BB28-74B74DC84D1C}" srcOrd="6" destOrd="0" presId="urn:microsoft.com/office/officeart/2005/8/layout/process4"/>
    <dgm:cxn modelId="{F2DA3E79-DBDE-46A5-9A36-63597A0948D5}" type="presParOf" srcId="{AD30686D-B987-4DF5-BB28-74B74DC84D1C}" destId="{4EBEC639-1993-485F-B7B1-A143444419CA}" srcOrd="0" destOrd="0" presId="urn:microsoft.com/office/officeart/2005/8/layout/process4"/>
    <dgm:cxn modelId="{9C1709C8-5206-4270-8D6C-0DE1B1609693}" type="presParOf" srcId="{C06A84C8-646C-47E4-8ABE-34E8A2832210}" destId="{8C1266B0-D2F4-4290-A798-61A7FBFCDAC3}" srcOrd="7" destOrd="0" presId="urn:microsoft.com/office/officeart/2005/8/layout/process4"/>
    <dgm:cxn modelId="{6CABACF3-6A79-47E5-BB35-23346128D0AA}" type="presParOf" srcId="{C06A84C8-646C-47E4-8ABE-34E8A2832210}" destId="{460026B3-3FE9-4E08-A969-8F000D0C4572}" srcOrd="8" destOrd="0" presId="urn:microsoft.com/office/officeart/2005/8/layout/process4"/>
    <dgm:cxn modelId="{0673611B-C8A3-48DA-B717-55E9677D2C23}" type="presParOf" srcId="{460026B3-3FE9-4E08-A969-8F000D0C4572}" destId="{B6C497D0-4314-4587-B645-A16B42388D60}" srcOrd="0" destOrd="0" presId="urn:microsoft.com/office/officeart/2005/8/layout/process4"/>
    <dgm:cxn modelId="{49C19ADF-4BB8-404E-88E2-833B9B08C228}" type="presParOf" srcId="{C06A84C8-646C-47E4-8ABE-34E8A2832210}" destId="{36BD1F9B-9D01-4A86-8737-00DF66955EC0}" srcOrd="9" destOrd="0" presId="urn:microsoft.com/office/officeart/2005/8/layout/process4"/>
    <dgm:cxn modelId="{0E9DBDD5-89B5-47B0-A589-AE2CDA9C9B32}" type="presParOf" srcId="{C06A84C8-646C-47E4-8ABE-34E8A2832210}" destId="{3142837B-7F9A-4FDF-AEA8-68E57C64D3DD}" srcOrd="10" destOrd="0" presId="urn:microsoft.com/office/officeart/2005/8/layout/process4"/>
    <dgm:cxn modelId="{0E26319A-47FB-4BE6-9B5A-527114FDFDC4}" type="presParOf" srcId="{3142837B-7F9A-4FDF-AEA8-68E57C64D3DD}" destId="{DE92A7EB-35DB-4795-B617-7C103314B4A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7B7CF6-F91B-4F1D-8151-9EBA82F218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2968EA-9A9B-40CC-93A4-EA197664B875}">
      <dgm:prSet phldrT="[Text]" custT="1"/>
      <dgm:spPr/>
      <dgm:t>
        <a:bodyPr/>
        <a:lstStyle/>
        <a:p>
          <a:r>
            <a:rPr lang="en-US" sz="3200" dirty="0"/>
            <a:t>EDA</a:t>
          </a:r>
        </a:p>
      </dgm:t>
    </dgm:pt>
    <dgm:pt modelId="{96D8C194-AC7A-4408-A6B1-0E51392B3FDD}" type="parTrans" cxnId="{D3B4C531-7386-4087-9250-84AE6B82183A}">
      <dgm:prSet/>
      <dgm:spPr/>
      <dgm:t>
        <a:bodyPr/>
        <a:lstStyle/>
        <a:p>
          <a:endParaRPr lang="en-US" sz="1050"/>
        </a:p>
      </dgm:t>
    </dgm:pt>
    <dgm:pt modelId="{B1C0CDE7-BE5F-4FD7-8F2A-4B7432D6DB0B}" type="sibTrans" cxnId="{D3B4C531-7386-4087-9250-84AE6B82183A}">
      <dgm:prSet/>
      <dgm:spPr/>
      <dgm:t>
        <a:bodyPr/>
        <a:lstStyle/>
        <a:p>
          <a:endParaRPr lang="en-US" sz="1050"/>
        </a:p>
      </dgm:t>
    </dgm:pt>
    <dgm:pt modelId="{4FE21DB3-F435-4F84-B367-A5966BA96F52}">
      <dgm:prSet phldrT="[Text]" custT="1"/>
      <dgm:spPr/>
      <dgm:t>
        <a:bodyPr/>
        <a:lstStyle/>
        <a:p>
          <a:r>
            <a:rPr lang="en-US" sz="3200" dirty="0"/>
            <a:t>Label Creation</a:t>
          </a:r>
        </a:p>
      </dgm:t>
    </dgm:pt>
    <dgm:pt modelId="{0BB96D6C-BDEB-4871-AC07-C563E9EDA033}" type="parTrans" cxnId="{B72648C0-C180-4C26-8C5A-E781B33D980F}">
      <dgm:prSet/>
      <dgm:spPr/>
      <dgm:t>
        <a:bodyPr/>
        <a:lstStyle/>
        <a:p>
          <a:endParaRPr lang="en-US" sz="1050"/>
        </a:p>
      </dgm:t>
    </dgm:pt>
    <dgm:pt modelId="{AF9C5386-D515-4FBB-975B-230DF3D7C16F}" type="sibTrans" cxnId="{B72648C0-C180-4C26-8C5A-E781B33D980F}">
      <dgm:prSet/>
      <dgm:spPr/>
      <dgm:t>
        <a:bodyPr/>
        <a:lstStyle/>
        <a:p>
          <a:endParaRPr lang="en-US" sz="1050"/>
        </a:p>
      </dgm:t>
    </dgm:pt>
    <dgm:pt modelId="{E3CD3DEE-29D8-4EC5-A25E-6B4CB4E4EFC9}" type="pres">
      <dgm:prSet presAssocID="{EF7B7CF6-F91B-4F1D-8151-9EBA82F21889}" presName="Name0" presStyleCnt="0">
        <dgm:presLayoutVars>
          <dgm:dir/>
          <dgm:resizeHandles val="exact"/>
        </dgm:presLayoutVars>
      </dgm:prSet>
      <dgm:spPr/>
    </dgm:pt>
    <dgm:pt modelId="{84E1E12F-2BF5-4AAA-99E7-7A31D07514E9}" type="pres">
      <dgm:prSet presAssocID="{842968EA-9A9B-40CC-93A4-EA197664B875}" presName="node" presStyleLbl="node1" presStyleIdx="0" presStyleCnt="2">
        <dgm:presLayoutVars>
          <dgm:bulletEnabled val="1"/>
        </dgm:presLayoutVars>
      </dgm:prSet>
      <dgm:spPr/>
    </dgm:pt>
    <dgm:pt modelId="{A672AE92-6DFB-4C59-9C0D-08B388221B71}" type="pres">
      <dgm:prSet presAssocID="{B1C0CDE7-BE5F-4FD7-8F2A-4B7432D6DB0B}" presName="sibTrans" presStyleLbl="sibTrans2D1" presStyleIdx="0" presStyleCnt="1"/>
      <dgm:spPr/>
    </dgm:pt>
    <dgm:pt modelId="{29BC431D-7EDA-462C-B19C-C5350BEF6C8C}" type="pres">
      <dgm:prSet presAssocID="{B1C0CDE7-BE5F-4FD7-8F2A-4B7432D6DB0B}" presName="connectorText" presStyleLbl="sibTrans2D1" presStyleIdx="0" presStyleCnt="1"/>
      <dgm:spPr/>
    </dgm:pt>
    <dgm:pt modelId="{A7D356FE-CFEE-4562-A4CF-79193F2EFD60}" type="pres">
      <dgm:prSet presAssocID="{4FE21DB3-F435-4F84-B367-A5966BA96F52}" presName="node" presStyleLbl="node1" presStyleIdx="1" presStyleCnt="2">
        <dgm:presLayoutVars>
          <dgm:bulletEnabled val="1"/>
        </dgm:presLayoutVars>
      </dgm:prSet>
      <dgm:spPr/>
    </dgm:pt>
  </dgm:ptLst>
  <dgm:cxnLst>
    <dgm:cxn modelId="{D3B4C531-7386-4087-9250-84AE6B82183A}" srcId="{EF7B7CF6-F91B-4F1D-8151-9EBA82F21889}" destId="{842968EA-9A9B-40CC-93A4-EA197664B875}" srcOrd="0" destOrd="0" parTransId="{96D8C194-AC7A-4408-A6B1-0E51392B3FDD}" sibTransId="{B1C0CDE7-BE5F-4FD7-8F2A-4B7432D6DB0B}"/>
    <dgm:cxn modelId="{1AD03E41-8D9F-4654-94DD-BB510FAC42EB}" type="presOf" srcId="{B1C0CDE7-BE5F-4FD7-8F2A-4B7432D6DB0B}" destId="{A672AE92-6DFB-4C59-9C0D-08B388221B71}" srcOrd="0" destOrd="0" presId="urn:microsoft.com/office/officeart/2005/8/layout/process1"/>
    <dgm:cxn modelId="{5B8C5A4C-82F2-4A0E-AF85-5884E610827A}" type="presOf" srcId="{EF7B7CF6-F91B-4F1D-8151-9EBA82F21889}" destId="{E3CD3DEE-29D8-4EC5-A25E-6B4CB4E4EFC9}" srcOrd="0" destOrd="0" presId="urn:microsoft.com/office/officeart/2005/8/layout/process1"/>
    <dgm:cxn modelId="{32794E79-8203-4FAA-98C8-664170BA8B96}" type="presOf" srcId="{842968EA-9A9B-40CC-93A4-EA197664B875}" destId="{84E1E12F-2BF5-4AAA-99E7-7A31D07514E9}" srcOrd="0" destOrd="0" presId="urn:microsoft.com/office/officeart/2005/8/layout/process1"/>
    <dgm:cxn modelId="{90CAE291-070B-495A-A1E9-82AA3D776901}" type="presOf" srcId="{4FE21DB3-F435-4F84-B367-A5966BA96F52}" destId="{A7D356FE-CFEE-4562-A4CF-79193F2EFD60}" srcOrd="0" destOrd="0" presId="urn:microsoft.com/office/officeart/2005/8/layout/process1"/>
    <dgm:cxn modelId="{0590E1A5-EF37-4D1B-8A70-859352BA2AD9}" type="presOf" srcId="{B1C0CDE7-BE5F-4FD7-8F2A-4B7432D6DB0B}" destId="{29BC431D-7EDA-462C-B19C-C5350BEF6C8C}" srcOrd="1" destOrd="0" presId="urn:microsoft.com/office/officeart/2005/8/layout/process1"/>
    <dgm:cxn modelId="{B72648C0-C180-4C26-8C5A-E781B33D980F}" srcId="{EF7B7CF6-F91B-4F1D-8151-9EBA82F21889}" destId="{4FE21DB3-F435-4F84-B367-A5966BA96F52}" srcOrd="1" destOrd="0" parTransId="{0BB96D6C-BDEB-4871-AC07-C563E9EDA033}" sibTransId="{AF9C5386-D515-4FBB-975B-230DF3D7C16F}"/>
    <dgm:cxn modelId="{1AD2ADC1-8E69-4507-A876-FF2B08A86208}" type="presParOf" srcId="{E3CD3DEE-29D8-4EC5-A25E-6B4CB4E4EFC9}" destId="{84E1E12F-2BF5-4AAA-99E7-7A31D07514E9}" srcOrd="0" destOrd="0" presId="urn:microsoft.com/office/officeart/2005/8/layout/process1"/>
    <dgm:cxn modelId="{69E402C8-9200-4731-8291-BE14E3588E02}" type="presParOf" srcId="{E3CD3DEE-29D8-4EC5-A25E-6B4CB4E4EFC9}" destId="{A672AE92-6DFB-4C59-9C0D-08B388221B71}" srcOrd="1" destOrd="0" presId="urn:microsoft.com/office/officeart/2005/8/layout/process1"/>
    <dgm:cxn modelId="{7F7F960D-0F65-40D0-A17A-52CA093FA358}" type="presParOf" srcId="{A672AE92-6DFB-4C59-9C0D-08B388221B71}" destId="{29BC431D-7EDA-462C-B19C-C5350BEF6C8C}" srcOrd="0" destOrd="0" presId="urn:microsoft.com/office/officeart/2005/8/layout/process1"/>
    <dgm:cxn modelId="{8BADEA06-B422-40E9-8139-1E695A547B2C}" type="presParOf" srcId="{E3CD3DEE-29D8-4EC5-A25E-6B4CB4E4EFC9}" destId="{A7D356FE-CFEE-4562-A4CF-79193F2EFD6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6D07F-69B3-4434-990F-5F1C04D8C62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2B2CA59-483B-4625-B7EE-313AC365EA46}">
      <dgm:prSet phldrT="[Text]"/>
      <dgm:spPr/>
      <dgm:t>
        <a:bodyPr/>
        <a:lstStyle/>
        <a:p>
          <a:r>
            <a:rPr lang="en-US" dirty="0"/>
            <a:t>Data preparation and standardization</a:t>
          </a:r>
        </a:p>
      </dgm:t>
    </dgm:pt>
    <dgm:pt modelId="{30417348-7974-488A-AC57-04A77742BA42}" type="parTrans" cxnId="{A0A5C175-0D55-417B-8F95-BBD0964E77AA}">
      <dgm:prSet/>
      <dgm:spPr/>
      <dgm:t>
        <a:bodyPr/>
        <a:lstStyle/>
        <a:p>
          <a:endParaRPr lang="en-US"/>
        </a:p>
      </dgm:t>
    </dgm:pt>
    <dgm:pt modelId="{166746EE-2A57-448E-BF23-65CABD5CB4D0}" type="sibTrans" cxnId="{A0A5C175-0D55-417B-8F95-BBD0964E77AA}">
      <dgm:prSet/>
      <dgm:spPr/>
      <dgm:t>
        <a:bodyPr/>
        <a:lstStyle/>
        <a:p>
          <a:endParaRPr lang="en-US"/>
        </a:p>
      </dgm:t>
    </dgm:pt>
    <dgm:pt modelId="{0DE79FD7-CC3C-4364-9D02-8C532B3D8AF8}">
      <dgm:prSet phldrT="[Text]"/>
      <dgm:spPr/>
      <dgm:t>
        <a:bodyPr/>
        <a:lstStyle/>
        <a:p>
          <a:r>
            <a:rPr lang="en-US" dirty="0"/>
            <a:t>Test each model with combination of hyper parameters</a:t>
          </a:r>
        </a:p>
      </dgm:t>
    </dgm:pt>
    <dgm:pt modelId="{EF86848A-A668-48C7-954A-44ABC71F5301}" type="parTrans" cxnId="{C4E04701-4364-487B-B2B8-EBBAA63C9DCF}">
      <dgm:prSet/>
      <dgm:spPr/>
      <dgm:t>
        <a:bodyPr/>
        <a:lstStyle/>
        <a:p>
          <a:endParaRPr lang="en-US"/>
        </a:p>
      </dgm:t>
    </dgm:pt>
    <dgm:pt modelId="{A4040480-F069-425F-8C20-2E1EFDE5078C}" type="sibTrans" cxnId="{C4E04701-4364-487B-B2B8-EBBAA63C9DCF}">
      <dgm:prSet/>
      <dgm:spPr/>
      <dgm:t>
        <a:bodyPr/>
        <a:lstStyle/>
        <a:p>
          <a:endParaRPr lang="en-US"/>
        </a:p>
      </dgm:t>
    </dgm:pt>
    <dgm:pt modelId="{29EC6E9C-9642-4065-B542-C132FD25B67A}">
      <dgm:prSet phldrT="[Text]"/>
      <dgm:spPr/>
      <dgm:t>
        <a:bodyPr/>
        <a:lstStyle/>
        <a:p>
          <a:r>
            <a:rPr lang="en-US" dirty="0"/>
            <a:t>Compare Results</a:t>
          </a:r>
        </a:p>
      </dgm:t>
    </dgm:pt>
    <dgm:pt modelId="{D61238E6-2017-4C1A-A0D7-F28AB4E95160}" type="parTrans" cxnId="{75CE837B-7C53-4EAA-92F1-70703D58C90A}">
      <dgm:prSet/>
      <dgm:spPr/>
      <dgm:t>
        <a:bodyPr/>
        <a:lstStyle/>
        <a:p>
          <a:endParaRPr lang="en-US"/>
        </a:p>
      </dgm:t>
    </dgm:pt>
    <dgm:pt modelId="{5A52C21D-3B28-4591-8C05-2461A7591475}" type="sibTrans" cxnId="{75CE837B-7C53-4EAA-92F1-70703D58C90A}">
      <dgm:prSet/>
      <dgm:spPr/>
      <dgm:t>
        <a:bodyPr/>
        <a:lstStyle/>
        <a:p>
          <a:endParaRPr lang="en-US"/>
        </a:p>
      </dgm:t>
    </dgm:pt>
    <dgm:pt modelId="{BC3C331A-74FD-46D1-A20D-D052E4FEBB03}" type="pres">
      <dgm:prSet presAssocID="{66E6D07F-69B3-4434-990F-5F1C04D8C62E}" presName="Name0" presStyleCnt="0">
        <dgm:presLayoutVars>
          <dgm:dir/>
          <dgm:resizeHandles val="exact"/>
        </dgm:presLayoutVars>
      </dgm:prSet>
      <dgm:spPr/>
    </dgm:pt>
    <dgm:pt modelId="{3CD79F33-CEB1-4D3A-94DD-4CF6006778AA}" type="pres">
      <dgm:prSet presAssocID="{A2B2CA59-483B-4625-B7EE-313AC365EA46}" presName="node" presStyleLbl="node1" presStyleIdx="0" presStyleCnt="3">
        <dgm:presLayoutVars>
          <dgm:bulletEnabled val="1"/>
        </dgm:presLayoutVars>
      </dgm:prSet>
      <dgm:spPr/>
    </dgm:pt>
    <dgm:pt modelId="{63BF53FD-20A9-4BE3-9695-0AAE02CB6064}" type="pres">
      <dgm:prSet presAssocID="{166746EE-2A57-448E-BF23-65CABD5CB4D0}" presName="sibTrans" presStyleLbl="sibTrans2D1" presStyleIdx="0" presStyleCnt="2"/>
      <dgm:spPr/>
    </dgm:pt>
    <dgm:pt modelId="{6A7E7D71-E8C9-4918-9932-23BBB10742A2}" type="pres">
      <dgm:prSet presAssocID="{166746EE-2A57-448E-BF23-65CABD5CB4D0}" presName="connectorText" presStyleLbl="sibTrans2D1" presStyleIdx="0" presStyleCnt="2"/>
      <dgm:spPr/>
    </dgm:pt>
    <dgm:pt modelId="{F4546DBD-21BF-474F-B1BA-1E834644F7CC}" type="pres">
      <dgm:prSet presAssocID="{0DE79FD7-CC3C-4364-9D02-8C532B3D8AF8}" presName="node" presStyleLbl="node1" presStyleIdx="1" presStyleCnt="3">
        <dgm:presLayoutVars>
          <dgm:bulletEnabled val="1"/>
        </dgm:presLayoutVars>
      </dgm:prSet>
      <dgm:spPr/>
    </dgm:pt>
    <dgm:pt modelId="{5ADA025C-3170-4298-9BEA-494B54FB4645}" type="pres">
      <dgm:prSet presAssocID="{A4040480-F069-425F-8C20-2E1EFDE5078C}" presName="sibTrans" presStyleLbl="sibTrans2D1" presStyleIdx="1" presStyleCnt="2"/>
      <dgm:spPr/>
    </dgm:pt>
    <dgm:pt modelId="{4226798F-672B-4984-9C35-EF82C96DDCF0}" type="pres">
      <dgm:prSet presAssocID="{A4040480-F069-425F-8C20-2E1EFDE5078C}" presName="connectorText" presStyleLbl="sibTrans2D1" presStyleIdx="1" presStyleCnt="2"/>
      <dgm:spPr/>
    </dgm:pt>
    <dgm:pt modelId="{D010832B-10B5-4B5B-BE67-822B68073D38}" type="pres">
      <dgm:prSet presAssocID="{29EC6E9C-9642-4065-B542-C132FD25B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C4E04701-4364-487B-B2B8-EBBAA63C9DCF}" srcId="{66E6D07F-69B3-4434-990F-5F1C04D8C62E}" destId="{0DE79FD7-CC3C-4364-9D02-8C532B3D8AF8}" srcOrd="1" destOrd="0" parTransId="{EF86848A-A668-48C7-954A-44ABC71F5301}" sibTransId="{A4040480-F069-425F-8C20-2E1EFDE5078C}"/>
    <dgm:cxn modelId="{49469916-8B10-43B7-8ACA-6C7D824E3FA2}" type="presOf" srcId="{66E6D07F-69B3-4434-990F-5F1C04D8C62E}" destId="{BC3C331A-74FD-46D1-A20D-D052E4FEBB03}" srcOrd="0" destOrd="0" presId="urn:microsoft.com/office/officeart/2005/8/layout/process1"/>
    <dgm:cxn modelId="{9945925B-0311-49DF-8F4A-56FA266F717C}" type="presOf" srcId="{0DE79FD7-CC3C-4364-9D02-8C532B3D8AF8}" destId="{F4546DBD-21BF-474F-B1BA-1E834644F7CC}" srcOrd="0" destOrd="0" presId="urn:microsoft.com/office/officeart/2005/8/layout/process1"/>
    <dgm:cxn modelId="{9DE0DC48-B696-437E-9913-B7A71A1253E0}" type="presOf" srcId="{29EC6E9C-9642-4065-B542-C132FD25B67A}" destId="{D010832B-10B5-4B5B-BE67-822B68073D38}" srcOrd="0" destOrd="0" presId="urn:microsoft.com/office/officeart/2005/8/layout/process1"/>
    <dgm:cxn modelId="{D60A336F-D4E0-4B82-A583-B79818EF727B}" type="presOf" srcId="{A2B2CA59-483B-4625-B7EE-313AC365EA46}" destId="{3CD79F33-CEB1-4D3A-94DD-4CF6006778AA}" srcOrd="0" destOrd="0" presId="urn:microsoft.com/office/officeart/2005/8/layout/process1"/>
    <dgm:cxn modelId="{A0A5C175-0D55-417B-8F95-BBD0964E77AA}" srcId="{66E6D07F-69B3-4434-990F-5F1C04D8C62E}" destId="{A2B2CA59-483B-4625-B7EE-313AC365EA46}" srcOrd="0" destOrd="0" parTransId="{30417348-7974-488A-AC57-04A77742BA42}" sibTransId="{166746EE-2A57-448E-BF23-65CABD5CB4D0}"/>
    <dgm:cxn modelId="{836D257B-68B3-4CCD-AA7E-2338026442C0}" type="presOf" srcId="{A4040480-F069-425F-8C20-2E1EFDE5078C}" destId="{5ADA025C-3170-4298-9BEA-494B54FB4645}" srcOrd="0" destOrd="0" presId="urn:microsoft.com/office/officeart/2005/8/layout/process1"/>
    <dgm:cxn modelId="{75CE837B-7C53-4EAA-92F1-70703D58C90A}" srcId="{66E6D07F-69B3-4434-990F-5F1C04D8C62E}" destId="{29EC6E9C-9642-4065-B542-C132FD25B67A}" srcOrd="2" destOrd="0" parTransId="{D61238E6-2017-4C1A-A0D7-F28AB4E95160}" sibTransId="{5A52C21D-3B28-4591-8C05-2461A7591475}"/>
    <dgm:cxn modelId="{C191D391-3CA2-4AA2-B9BB-0D4C43F2F656}" type="presOf" srcId="{166746EE-2A57-448E-BF23-65CABD5CB4D0}" destId="{63BF53FD-20A9-4BE3-9695-0AAE02CB6064}" srcOrd="0" destOrd="0" presId="urn:microsoft.com/office/officeart/2005/8/layout/process1"/>
    <dgm:cxn modelId="{B60F69BF-345C-4C3C-88D8-F2E7111EC15D}" type="presOf" srcId="{166746EE-2A57-448E-BF23-65CABD5CB4D0}" destId="{6A7E7D71-E8C9-4918-9932-23BBB10742A2}" srcOrd="1" destOrd="0" presId="urn:microsoft.com/office/officeart/2005/8/layout/process1"/>
    <dgm:cxn modelId="{2BCC08D9-A557-4FDE-B63E-B489D6DE6856}" type="presOf" srcId="{A4040480-F069-425F-8C20-2E1EFDE5078C}" destId="{4226798F-672B-4984-9C35-EF82C96DDCF0}" srcOrd="1" destOrd="0" presId="urn:microsoft.com/office/officeart/2005/8/layout/process1"/>
    <dgm:cxn modelId="{7DBFA277-C833-4579-9B36-B695B688E312}" type="presParOf" srcId="{BC3C331A-74FD-46D1-A20D-D052E4FEBB03}" destId="{3CD79F33-CEB1-4D3A-94DD-4CF6006778AA}" srcOrd="0" destOrd="0" presId="urn:microsoft.com/office/officeart/2005/8/layout/process1"/>
    <dgm:cxn modelId="{336357BB-5C73-4299-ABB1-E26F9291AA1E}" type="presParOf" srcId="{BC3C331A-74FD-46D1-A20D-D052E4FEBB03}" destId="{63BF53FD-20A9-4BE3-9695-0AAE02CB6064}" srcOrd="1" destOrd="0" presId="urn:microsoft.com/office/officeart/2005/8/layout/process1"/>
    <dgm:cxn modelId="{07DBB115-DA51-4AB0-90E7-5887D4AA0915}" type="presParOf" srcId="{63BF53FD-20A9-4BE3-9695-0AAE02CB6064}" destId="{6A7E7D71-E8C9-4918-9932-23BBB10742A2}" srcOrd="0" destOrd="0" presId="urn:microsoft.com/office/officeart/2005/8/layout/process1"/>
    <dgm:cxn modelId="{9358B9FC-8E34-414B-B16D-8F7CFA921EA5}" type="presParOf" srcId="{BC3C331A-74FD-46D1-A20D-D052E4FEBB03}" destId="{F4546DBD-21BF-474F-B1BA-1E834644F7CC}" srcOrd="2" destOrd="0" presId="urn:microsoft.com/office/officeart/2005/8/layout/process1"/>
    <dgm:cxn modelId="{0E716ACF-5BCD-46B3-96EE-20A9C115C8C1}" type="presParOf" srcId="{BC3C331A-74FD-46D1-A20D-D052E4FEBB03}" destId="{5ADA025C-3170-4298-9BEA-494B54FB4645}" srcOrd="3" destOrd="0" presId="urn:microsoft.com/office/officeart/2005/8/layout/process1"/>
    <dgm:cxn modelId="{6108631C-3CDA-4B8E-B69E-5B8762C25162}" type="presParOf" srcId="{5ADA025C-3170-4298-9BEA-494B54FB4645}" destId="{4226798F-672B-4984-9C35-EF82C96DDCF0}" srcOrd="0" destOrd="0" presId="urn:microsoft.com/office/officeart/2005/8/layout/process1"/>
    <dgm:cxn modelId="{AB667F1B-50F1-4794-A351-4D073DE9BB11}" type="presParOf" srcId="{BC3C331A-74FD-46D1-A20D-D052E4FEBB03}" destId="{D010832B-10B5-4B5B-BE67-822B68073D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34994-A279-4D1A-B44A-D7BE4C4C3348}">
      <dsp:nvSpPr>
        <dsp:cNvPr id="0" name=""/>
        <dsp:cNvSpPr/>
      </dsp:nvSpPr>
      <dsp:spPr>
        <a:xfrm>
          <a:off x="0" y="3717027"/>
          <a:ext cx="5461000" cy="487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Results to CSV</a:t>
          </a:r>
        </a:p>
      </dsp:txBody>
      <dsp:txXfrm>
        <a:off x="0" y="3717027"/>
        <a:ext cx="5461000" cy="487857"/>
      </dsp:txXfrm>
    </dsp:sp>
    <dsp:sp modelId="{11F9861F-7668-45AC-82D6-847B742490C2}">
      <dsp:nvSpPr>
        <dsp:cNvPr id="0" name=""/>
        <dsp:cNvSpPr/>
      </dsp:nvSpPr>
      <dsp:spPr>
        <a:xfrm rot="10800000">
          <a:off x="0" y="2974019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 data into </a:t>
          </a:r>
          <a:r>
            <a:rPr lang="en-US" sz="1700" b="1" kern="1200" dirty="0"/>
            <a:t>Pandas Data Frame</a:t>
          </a:r>
        </a:p>
      </dsp:txBody>
      <dsp:txXfrm rot="10800000">
        <a:off x="0" y="2974019"/>
        <a:ext cx="5461000" cy="487539"/>
      </dsp:txXfrm>
    </dsp:sp>
    <dsp:sp modelId="{D02CBE99-FBC8-4060-8E80-CEBE1ED83C99}">
      <dsp:nvSpPr>
        <dsp:cNvPr id="0" name=""/>
        <dsp:cNvSpPr/>
      </dsp:nvSpPr>
      <dsp:spPr>
        <a:xfrm rot="10800000">
          <a:off x="0" y="2231012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Extract data from relevant table</a:t>
          </a:r>
        </a:p>
      </dsp:txBody>
      <dsp:txXfrm rot="10800000">
        <a:off x="0" y="2231012"/>
        <a:ext cx="5461000" cy="487539"/>
      </dsp:txXfrm>
    </dsp:sp>
    <dsp:sp modelId="{4EBEC639-1993-485F-B7B1-A143444419CA}">
      <dsp:nvSpPr>
        <dsp:cNvPr id="0" name=""/>
        <dsp:cNvSpPr/>
      </dsp:nvSpPr>
      <dsp:spPr>
        <a:xfrm rot="10800000">
          <a:off x="0" y="1488004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tables with required data</a:t>
          </a:r>
        </a:p>
      </dsp:txBody>
      <dsp:txXfrm rot="10800000">
        <a:off x="0" y="1488004"/>
        <a:ext cx="5461000" cy="487539"/>
      </dsp:txXfrm>
    </dsp:sp>
    <dsp:sp modelId="{B6C497D0-4314-4587-B645-A16B42388D60}">
      <dsp:nvSpPr>
        <dsp:cNvPr id="0" name=""/>
        <dsp:cNvSpPr/>
      </dsp:nvSpPr>
      <dsp:spPr>
        <a:xfrm rot="10800000">
          <a:off x="0" y="744997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Parse response with </a:t>
          </a:r>
          <a:r>
            <a:rPr lang="en-US" sz="1700" b="1" kern="1200" dirty="0"/>
            <a:t>Beautiful Soup</a:t>
          </a:r>
        </a:p>
      </dsp:txBody>
      <dsp:txXfrm rot="10800000">
        <a:off x="0" y="744997"/>
        <a:ext cx="5461000" cy="487539"/>
      </dsp:txXfrm>
    </dsp:sp>
    <dsp:sp modelId="{DE92A7EB-35DB-4795-B617-7C103314B4A9}">
      <dsp:nvSpPr>
        <dsp:cNvPr id="0" name=""/>
        <dsp:cNvSpPr/>
      </dsp:nvSpPr>
      <dsp:spPr>
        <a:xfrm rot="10800000">
          <a:off x="0" y="1989"/>
          <a:ext cx="5461000" cy="7503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HTTP Get Request </a:t>
          </a:r>
          <a:r>
            <a:rPr lang="en-US" sz="1700" kern="1200" dirty="0"/>
            <a:t>to Wikipedia</a:t>
          </a:r>
        </a:p>
      </dsp:txBody>
      <dsp:txXfrm rot="10800000">
        <a:off x="0" y="1989"/>
        <a:ext cx="5461000" cy="487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E12F-2BF5-4AAA-99E7-7A31D07514E9}">
      <dsp:nvSpPr>
        <dsp:cNvPr id="0" name=""/>
        <dsp:cNvSpPr/>
      </dsp:nvSpPr>
      <dsp:spPr>
        <a:xfrm>
          <a:off x="1153" y="39196"/>
          <a:ext cx="2460144" cy="147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EDA</a:t>
          </a:r>
        </a:p>
      </dsp:txBody>
      <dsp:txXfrm>
        <a:off x="44386" y="82429"/>
        <a:ext cx="2373678" cy="1389620"/>
      </dsp:txXfrm>
    </dsp:sp>
    <dsp:sp modelId="{A672AE92-6DFB-4C59-9C0D-08B388221B71}">
      <dsp:nvSpPr>
        <dsp:cNvPr id="0" name=""/>
        <dsp:cNvSpPr/>
      </dsp:nvSpPr>
      <dsp:spPr>
        <a:xfrm>
          <a:off x="2707313" y="472182"/>
          <a:ext cx="521550" cy="61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707313" y="594205"/>
        <a:ext cx="365085" cy="366069"/>
      </dsp:txXfrm>
    </dsp:sp>
    <dsp:sp modelId="{A7D356FE-CFEE-4562-A4CF-79193F2EFD60}">
      <dsp:nvSpPr>
        <dsp:cNvPr id="0" name=""/>
        <dsp:cNvSpPr/>
      </dsp:nvSpPr>
      <dsp:spPr>
        <a:xfrm>
          <a:off x="3445356" y="39196"/>
          <a:ext cx="2460144" cy="1476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Label Creation</a:t>
          </a:r>
        </a:p>
      </dsp:txBody>
      <dsp:txXfrm>
        <a:off x="3488589" y="82429"/>
        <a:ext cx="2373678" cy="1389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79F33-CEB1-4D3A-94DD-4CF6006778AA}">
      <dsp:nvSpPr>
        <dsp:cNvPr id="0" name=""/>
        <dsp:cNvSpPr/>
      </dsp:nvSpPr>
      <dsp:spPr>
        <a:xfrm>
          <a:off x="7143" y="396148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preparation and standardization</a:t>
          </a:r>
        </a:p>
      </dsp:txBody>
      <dsp:txXfrm>
        <a:off x="44665" y="433670"/>
        <a:ext cx="2060143" cy="1206068"/>
      </dsp:txXfrm>
    </dsp:sp>
    <dsp:sp modelId="{63BF53FD-20A9-4BE3-9695-0AAE02CB6064}">
      <dsp:nvSpPr>
        <dsp:cNvPr id="0" name=""/>
        <dsp:cNvSpPr/>
      </dsp:nvSpPr>
      <dsp:spPr>
        <a:xfrm>
          <a:off x="2355850" y="771941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55850" y="877846"/>
        <a:ext cx="316861" cy="317716"/>
      </dsp:txXfrm>
    </dsp:sp>
    <dsp:sp modelId="{F4546DBD-21BF-474F-B1BA-1E834644F7CC}">
      <dsp:nvSpPr>
        <dsp:cNvPr id="0" name=""/>
        <dsp:cNvSpPr/>
      </dsp:nvSpPr>
      <dsp:spPr>
        <a:xfrm>
          <a:off x="2996406" y="396148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each model with combination of hyper parameters</a:t>
          </a:r>
        </a:p>
      </dsp:txBody>
      <dsp:txXfrm>
        <a:off x="3033928" y="433670"/>
        <a:ext cx="2060143" cy="1206068"/>
      </dsp:txXfrm>
    </dsp:sp>
    <dsp:sp modelId="{5ADA025C-3170-4298-9BEA-494B54FB4645}">
      <dsp:nvSpPr>
        <dsp:cNvPr id="0" name=""/>
        <dsp:cNvSpPr/>
      </dsp:nvSpPr>
      <dsp:spPr>
        <a:xfrm>
          <a:off x="5345112" y="771941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345112" y="877846"/>
        <a:ext cx="316861" cy="317716"/>
      </dsp:txXfrm>
    </dsp:sp>
    <dsp:sp modelId="{D010832B-10B5-4B5B-BE67-822B68073D38}">
      <dsp:nvSpPr>
        <dsp:cNvPr id="0" name=""/>
        <dsp:cNvSpPr/>
      </dsp:nvSpPr>
      <dsp:spPr>
        <a:xfrm>
          <a:off x="5985668" y="396148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Compare Results</a:t>
          </a:r>
        </a:p>
      </dsp:txBody>
      <dsp:txXfrm>
        <a:off x="6023190" y="433670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4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7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ashenang/IBM-AppliedDataScienceCapstone/blob/master/2-2%20-%20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ashenang/IBM-AppliedDataScienceCapstone/blob/master/2-1%20-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ashenang/IBM-AppliedDataScienceCapstone/blob/master/3-1%20-%20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ashenang/IBM-AppliedDataScienceCapstone/tree/master/3-2%20-%20Das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jiashenang/IBM-AppliedDataScienceCapstone/blob/master/4-1%20-%20Machine%20Learning%20Prediction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iashenang/IBM-AppliedDataScienceCapstone/blob/master/1-1%20-%20Data%20Collection%20API.ipynb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jiashenang/IBM-AppliedDataScienceCapstone/blob/master/1-2%20-%20Data%20Collection%20with%20Web%20Scraping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jiashenang/IBM-AppliedDataScienceCapstone/blob/master/1-3%20-%20Data%20Wrangl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Jia Shen Ang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 July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general Scatter Charts were plotted to see the relationship between pairs of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bar chart was plotted to visualize success of each type of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a line chart was used to visualize the overall success rate over time.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 err="1"/>
              <a:t>Github</a:t>
            </a:r>
            <a:r>
              <a:rPr lang="en-US" sz="1400" dirty="0"/>
              <a:t> URL: </a:t>
            </a:r>
            <a:r>
              <a:rPr lang="en-US" sz="1400" dirty="0">
                <a:hlinkClick r:id="rId3"/>
              </a:rPr>
              <a:t>https://github.com/jiashenang/IBM-AppliedDataScienceCapstone/blob/master/2-2%20-%20EDA%20with%20Visualization.ipynb</a:t>
            </a:r>
            <a:r>
              <a:rPr lang="en-US" sz="140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6538"/>
            <a:ext cx="10687962" cy="4761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name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5 records where the launch site’s name begins with the string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  <a:endParaRPr lang="en-US" sz="1800" dirty="0"/>
          </a:p>
          <a:p>
            <a:pPr marL="0" indent="0">
              <a:buNone/>
            </a:pPr>
            <a:r>
              <a:rPr lang="en-US" sz="1100" dirty="0" err="1"/>
              <a:t>Github</a:t>
            </a:r>
            <a:r>
              <a:rPr lang="en-US" sz="1100" dirty="0"/>
              <a:t> URL: </a:t>
            </a:r>
            <a:r>
              <a:rPr lang="en-US" sz="1100" dirty="0">
                <a:hlinkClick r:id="rId3"/>
              </a:rPr>
              <a:t>https://github.com/jiashenang/IBM-AppliedDataScienceCapstone/blob/master/2-1%20-%20EDA%20with%20SQL.ipynb</a:t>
            </a:r>
            <a:r>
              <a:rPr lang="en-US" sz="1100" dirty="0"/>
              <a:t> </a:t>
            </a:r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and map cluster were use to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were used to mark key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were used to highlight specific coordinates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were used to show distance between two points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Clusters were used to group together events – in this case launch attempts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https://github.com/jiashenang/IBM-AppliedDataScienceCapstone/blob/master/3-1%20-%20Interactive%20Visual%20Analytics%20with%20Folium.ipynb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plots and charts were plotted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of successful launch by site, or from the site depending on the value selected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to plot payload mass and successful landing, payload mass can be selected using a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 err="1"/>
              <a:t>Github</a:t>
            </a:r>
            <a:r>
              <a:rPr lang="en-US" sz="1400" dirty="0"/>
              <a:t> URL: </a:t>
            </a:r>
            <a:r>
              <a:rPr lang="en-US" sz="1400" dirty="0">
                <a:hlinkClick r:id="rId3"/>
              </a:rPr>
              <a:t>https://github.com/jiashenang/IBM-AppliedDataScienceCapstone/tree/master/3-2%20-%20Dash</a:t>
            </a:r>
            <a:r>
              <a:rPr lang="en-US" sz="140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121619"/>
                </a:solidFill>
                <a:latin typeface="Abadi" panose="020B0604020104020204" pitchFamily="34" charset="0"/>
              </a:rPr>
              <a:t>4 Models were built using: Logistic Regression, SVM, Classification Trees and K Nearest Neighbors </a:t>
            </a:r>
          </a:p>
          <a:p>
            <a:r>
              <a:rPr lang="en-US" sz="2400" dirty="0">
                <a:solidFill>
                  <a:srgbClr val="121619"/>
                </a:solidFill>
                <a:latin typeface="Abadi" panose="020B0604020104020204" pitchFamily="34" charset="0"/>
              </a:rPr>
              <a:t>The models were then compared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 err="1"/>
              <a:t>Github</a:t>
            </a:r>
            <a:r>
              <a:rPr lang="en-US" sz="1400" dirty="0"/>
              <a:t> URL: </a:t>
            </a:r>
            <a:r>
              <a:rPr lang="en-US" sz="1400" dirty="0">
                <a:hlinkClick r:id="rId3"/>
              </a:rPr>
              <a:t>https://github.com/jiashenang/IBM-AppliedDataScienceCapstone/blob/master/4-1%20-%20Machine%20Learning%20Prediction.ipynb</a:t>
            </a:r>
            <a:r>
              <a:rPr lang="en-US" sz="140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90EF98-60DF-9D5E-645A-84CA61F9E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45106"/>
              </p:ext>
            </p:extLst>
          </p:nvPr>
        </p:nvGraphicFramePr>
        <p:xfrm>
          <a:off x="2032000" y="3458848"/>
          <a:ext cx="8128000" cy="2073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uses 4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been able to successfully launch payloads into orbit very reliably around 100% of the time on some orbits. They are also now able to land about 80% of their first stage boosters giving them enormous cost savings in reuse.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did not yield any models which stood out from the rest they preformed equally when using the test data.</a:t>
            </a:r>
            <a:endParaRPr lang="en-US" sz="1400" dirty="0">
              <a:solidFill>
                <a:srgbClr val="121619"/>
              </a:solidFill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3867150"/>
            <a:ext cx="10560264" cy="222885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Earlier launches took place from CCAFS SLC, and many of those ended in failure to land.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around 20 flights, the success rate of missions went up dramatically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three sites, VAFB SLC which is on the west coast is used the least.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 gap in launches around flight 29 from CCAFS SLC caused by a launch pad explosion of a Falcon 9 rocket during testing.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87B6A8-1B37-489E-AD8B-A2E33150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473514"/>
            <a:ext cx="10658475" cy="208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952875"/>
            <a:ext cx="10515600" cy="19284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VAFB-SLC has no payloads with mass greater than 10,000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Majority of launch have a payload mass of under 8,000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00DB9A-8E2F-4FFE-A48F-D0818BE8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36713"/>
            <a:ext cx="10651978" cy="20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GRO, HEO, SSO orbit types have the highest success rate. Succeeding 100% of the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GTO has the lowest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9C42A0B1-619C-42AD-8FBA-BB0C174E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21" y="1609725"/>
            <a:ext cx="6247489" cy="424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583564"/>
            <a:ext cx="10515600" cy="22977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Earlier flights focused on sending payload to LEO, ISS, PO, and GTO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started to send payload to VLEO – many of those are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A5AEC8-6932-4C77-96F5-9D07BE98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295400"/>
            <a:ext cx="10651978" cy="20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571542"/>
            <a:ext cx="10515600" cy="2297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orbits have certain payload ranges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launching to VLEO the Falcon 9 can carry close to 16,000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flying to the ISS, a typical launch would carry payload in 2,000 – 3,000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to GTO the payload range of 3,000 – 7,000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8DE717-9207-4CB2-9125-115BA575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285875"/>
            <a:ext cx="10687961" cy="20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made dramatic improvements to successfully landing their boosters.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FF4B93E-3C3A-4799-8319-4DEFA116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1394276"/>
            <a:ext cx="6388026" cy="43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D7F79-F14B-4897-9E9A-EA6246EC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1447800"/>
            <a:ext cx="4552950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8B09D-EF20-4C5C-884C-B390D279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12" y="2581274"/>
            <a:ext cx="1628775" cy="25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DB5409-8B75-4284-BD77-095BDD59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1518286"/>
            <a:ext cx="3267075" cy="1352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1F363-A9EF-4EF7-AD56-85694560D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37" y="3244082"/>
            <a:ext cx="9305925" cy="23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5DE933-6F98-4D3B-BDA4-310D02C8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1784986"/>
            <a:ext cx="9877425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862791-14B1-4CB6-9581-83961D288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98" y="3429000"/>
            <a:ext cx="53054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0EF29-E2BB-499C-89E7-8D396168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1982788"/>
            <a:ext cx="5162550" cy="1171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4538B-5ECB-44ED-8810-E78B776BE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36" y="3478251"/>
            <a:ext cx="2006527" cy="11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43278-6FAA-4FA1-8222-9FD3D0305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37" y="1919287"/>
            <a:ext cx="5038725" cy="1133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B68B7-C74B-49ED-A6B2-26F78D6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571875"/>
            <a:ext cx="1066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FEB88-12C2-498E-B515-B679DC11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1666875"/>
            <a:ext cx="5324475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DFBF3-3EBF-4E75-813E-A6562997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3536050"/>
            <a:ext cx="10610850" cy="14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12CF3-0D65-4D40-8830-F610D847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6" y="1700212"/>
            <a:ext cx="8201025" cy="115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C7269-FC55-4A07-8E7F-B6E15E5E3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48" y="3429000"/>
            <a:ext cx="3314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38102"/>
            <a:ext cx="10326708" cy="449718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 – The following methodologies were used to analyze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 and the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– data wrangling,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successfully collected using web scrapping and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allowed us to identify key features of successful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showed the best model to use when making predictions on the collected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79491-D33F-4FDA-BA2E-2C60E4CE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16" y="2752725"/>
            <a:ext cx="5810250" cy="1352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EC01AD-A110-466B-B76A-A8E220B8E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09" y="1352550"/>
            <a:ext cx="15144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047DF-70AC-40E7-81C5-9EB08583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2002929"/>
            <a:ext cx="5172075" cy="146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DF570-D2AE-4A2B-B97F-F63229E6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" y="4385010"/>
            <a:ext cx="11296650" cy="10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6535-D82D-453F-B181-63144D06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1713548"/>
            <a:ext cx="8543925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4A88D-207A-4726-BD79-C5744F590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87" y="2716548"/>
            <a:ext cx="25336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094EE-C197-4218-8F85-1EBD41D2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8" y="1282412"/>
            <a:ext cx="5706989" cy="28356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of SpaceX Launch Sites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EE91C9-5B1D-42F3-A811-7140CDF988D8}"/>
              </a:ext>
            </a:extLst>
          </p:cNvPr>
          <p:cNvSpPr/>
          <p:nvPr/>
        </p:nvSpPr>
        <p:spPr>
          <a:xfrm>
            <a:off x="5391150" y="3276600"/>
            <a:ext cx="438150" cy="37147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E75A31-BF0D-447A-89A1-D8EDCC694AB3}"/>
              </a:ext>
            </a:extLst>
          </p:cNvPr>
          <p:cNvCxnSpPr>
            <a:cxnSpLocks/>
          </p:cNvCxnSpPr>
          <p:nvPr/>
        </p:nvCxnSpPr>
        <p:spPr>
          <a:xfrm flipV="1">
            <a:off x="5391150" y="1233129"/>
            <a:ext cx="1114425" cy="20434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A0EB83-CCE8-4A03-8377-5A0E756271FA}"/>
              </a:ext>
            </a:extLst>
          </p:cNvPr>
          <p:cNvCxnSpPr>
            <a:cxnSpLocks/>
          </p:cNvCxnSpPr>
          <p:nvPr/>
        </p:nvCxnSpPr>
        <p:spPr>
          <a:xfrm>
            <a:off x="5391150" y="3648075"/>
            <a:ext cx="1114425" cy="13592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A3867A3-C6CB-4FA7-92A2-6585E8D43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697" y="1282412"/>
            <a:ext cx="4790164" cy="36218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906678-255D-403B-B010-3A6BBB7D96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10" r="14276" b="27757"/>
          <a:stretch/>
        </p:blipFill>
        <p:spPr>
          <a:xfrm>
            <a:off x="1628775" y="3859020"/>
            <a:ext cx="3105150" cy="25315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8A0CAB3-927C-45DD-828D-F53C0FBCA937}"/>
              </a:ext>
            </a:extLst>
          </p:cNvPr>
          <p:cNvSpPr/>
          <p:nvPr/>
        </p:nvSpPr>
        <p:spPr>
          <a:xfrm>
            <a:off x="1304925" y="2558089"/>
            <a:ext cx="438150" cy="371475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B2AFAF-51F5-47A8-90F6-E6390EE7FBE8}"/>
              </a:ext>
            </a:extLst>
          </p:cNvPr>
          <p:cNvCxnSpPr>
            <a:cxnSpLocks/>
          </p:cNvCxnSpPr>
          <p:nvPr/>
        </p:nvCxnSpPr>
        <p:spPr>
          <a:xfrm>
            <a:off x="1304925" y="2929564"/>
            <a:ext cx="219075" cy="3510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22A099-19D9-401E-97E5-756648C884B1}"/>
              </a:ext>
            </a:extLst>
          </p:cNvPr>
          <p:cNvCxnSpPr>
            <a:cxnSpLocks/>
          </p:cNvCxnSpPr>
          <p:nvPr/>
        </p:nvCxnSpPr>
        <p:spPr>
          <a:xfrm>
            <a:off x="1743075" y="2538607"/>
            <a:ext cx="3075972" cy="12142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56390E-79DF-4C88-8EA7-837179735FCD}"/>
              </a:ext>
            </a:extLst>
          </p:cNvPr>
          <p:cNvSpPr txBox="1"/>
          <p:nvPr/>
        </p:nvSpPr>
        <p:spPr>
          <a:xfrm>
            <a:off x="4947326" y="5096597"/>
            <a:ext cx="6400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SpaceX has two launch sites in the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located next to the ocean so they can launch out to and land out in the 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Sites on the east and west coasts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Sites as close to the equator in the US to take advantage of the earth’s spin.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D4D987-0877-40E5-9795-430F8E0C7D80}"/>
              </a:ext>
            </a:extLst>
          </p:cNvPr>
          <p:cNvSpPr txBox="1"/>
          <p:nvPr/>
        </p:nvSpPr>
        <p:spPr>
          <a:xfrm>
            <a:off x="6698501" y="3859020"/>
            <a:ext cx="460979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West Coast:</a:t>
            </a:r>
          </a:p>
          <a:p>
            <a:r>
              <a:rPr lang="en-US" dirty="0"/>
              <a:t>- Kennedy Space Center Launch Complex 39A</a:t>
            </a:r>
          </a:p>
          <a:p>
            <a:r>
              <a:rPr lang="en-US" dirty="0"/>
              <a:t>- Cape Canaveral Space Launch Complex 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3BD8D7-E9A7-4030-BDA2-E8A6468B7CD3}"/>
              </a:ext>
            </a:extLst>
          </p:cNvPr>
          <p:cNvSpPr txBox="1"/>
          <p:nvPr/>
        </p:nvSpPr>
        <p:spPr>
          <a:xfrm>
            <a:off x="1247473" y="3928008"/>
            <a:ext cx="385762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East Coast:</a:t>
            </a:r>
          </a:p>
          <a:p>
            <a:r>
              <a:rPr lang="en-US" dirty="0"/>
              <a:t>- Vandenberg Space Launch Complex 4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from each site visualized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AF5E6-A890-4170-BC07-44302225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9" y="1362074"/>
            <a:ext cx="3811892" cy="3200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29C27-83FB-471E-ACBC-B784A2FC7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46" y="1394925"/>
            <a:ext cx="5353050" cy="492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553A2-B467-4497-A86D-E3844DCFE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285" y="3789614"/>
            <a:ext cx="3541485" cy="30683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44174C-7B0C-4227-ACF7-27CA30742984}"/>
              </a:ext>
            </a:extLst>
          </p:cNvPr>
          <p:cNvSpPr txBox="1"/>
          <p:nvPr/>
        </p:nvSpPr>
        <p:spPr>
          <a:xfrm>
            <a:off x="6096000" y="1525395"/>
            <a:ext cx="46097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 Cape Canaveral Space Launch Complex 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9FED7-890D-49D2-ADDB-0589BEDC496D}"/>
              </a:ext>
            </a:extLst>
          </p:cNvPr>
          <p:cNvSpPr txBox="1"/>
          <p:nvPr/>
        </p:nvSpPr>
        <p:spPr>
          <a:xfrm>
            <a:off x="1054555" y="6427211"/>
            <a:ext cx="46097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Kennedy Space Center Launch Complex 39A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BDA5D-FEA2-4641-AB13-7D2F903574C2}"/>
              </a:ext>
            </a:extLst>
          </p:cNvPr>
          <p:cNvSpPr txBox="1"/>
          <p:nvPr/>
        </p:nvSpPr>
        <p:spPr>
          <a:xfrm>
            <a:off x="345929" y="1394925"/>
            <a:ext cx="385762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Vandenberg Space Launch Complex 4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the CCAFS SLC-40 launch site to key sites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55881-4E76-43A4-8F22-F8B6086E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93" y="1419487"/>
            <a:ext cx="6745214" cy="5073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B67624-F578-40BC-9633-60A7C389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65" y="1419487"/>
            <a:ext cx="1545085" cy="5078466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F1FBC4F-B6C6-4012-9BDB-933CFCFBA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45818"/>
              </p:ext>
            </p:extLst>
          </p:nvPr>
        </p:nvGraphicFramePr>
        <p:xfrm>
          <a:off x="236823" y="4766685"/>
          <a:ext cx="41637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864">
                  <a:extLst>
                    <a:ext uri="{9D8B030D-6E8A-4147-A177-3AD203B41FA5}">
                      <a16:colId xmlns:a16="http://schemas.microsoft.com/office/drawing/2014/main" val="448889162"/>
                    </a:ext>
                  </a:extLst>
                </a:gridCol>
                <a:gridCol w="2081864">
                  <a:extLst>
                    <a:ext uri="{9D8B030D-6E8A-4147-A177-3AD203B41FA5}">
                      <a16:colId xmlns:a16="http://schemas.microsoft.com/office/drawing/2014/main" val="3393120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/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8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Railway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2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80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9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are successfully launching their payloads over 75% of the time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and Failures for SpaceX Launches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E7F6D87-E611-401D-865E-8AE64CD6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07" t="36779" r="36585"/>
          <a:stretch/>
        </p:blipFill>
        <p:spPr>
          <a:xfrm>
            <a:off x="3722244" y="2476500"/>
            <a:ext cx="3841119" cy="3950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293DD-D338-4649-8EF6-EB905C722755}"/>
              </a:ext>
            </a:extLst>
          </p:cNvPr>
          <p:cNvSpPr txBox="1"/>
          <p:nvPr/>
        </p:nvSpPr>
        <p:spPr>
          <a:xfrm>
            <a:off x="7563363" y="5853797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Failure </a:t>
            </a:r>
          </a:p>
          <a:p>
            <a:r>
              <a:rPr lang="en-US" dirty="0"/>
              <a:t>Blue: Success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LC-40 has launched the most successful number of missions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EF789A4C-7BC4-4E0C-A988-94DB94052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4"/>
          <a:stretch/>
        </p:blipFill>
        <p:spPr>
          <a:xfrm>
            <a:off x="772283" y="1839489"/>
            <a:ext cx="10647434" cy="4169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17B5E-254E-4149-AF08-F7A29075AFFC}"/>
              </a:ext>
            </a:extLst>
          </p:cNvPr>
          <p:cNvSpPr txBox="1"/>
          <p:nvPr/>
        </p:nvSpPr>
        <p:spPr>
          <a:xfrm>
            <a:off x="7563363" y="5446706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Failure </a:t>
            </a:r>
          </a:p>
          <a:p>
            <a:r>
              <a:rPr lang="en-US" dirty="0"/>
              <a:t>Blue: Success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79914"/>
            <a:ext cx="10530113" cy="4472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is to evaluate the viability of our new company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its ability to compete with SpaceX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want to find answers to: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find the best way to estimate the total cost of launches by predicting successfully landing of rocket first stages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ideal locations for where we can launch rockets.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DDABBDE5-0CA1-4FE5-A173-A7139A67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4" y="1438275"/>
            <a:ext cx="10973032" cy="4881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4F9E8FE-3D5A-41EF-A480-75242A97F811}"/>
              </a:ext>
            </a:extLst>
          </p:cNvPr>
          <p:cNvSpPr/>
          <p:nvPr/>
        </p:nvSpPr>
        <p:spPr>
          <a:xfrm>
            <a:off x="2952750" y="4686300"/>
            <a:ext cx="2162175" cy="628650"/>
          </a:xfrm>
          <a:prstGeom prst="wedgeRectCallout">
            <a:avLst>
              <a:gd name="adj1" fmla="val -29203"/>
              <a:gd name="adj2" fmla="val 77651"/>
            </a:avLst>
          </a:prstGeom>
          <a:solidFill>
            <a:srgbClr val="EE52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V1.1 had a very high failure rate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6BE4A0B-AB8E-4AAF-8400-91B6157A8C65}"/>
              </a:ext>
            </a:extLst>
          </p:cNvPr>
          <p:cNvSpPr/>
          <p:nvPr/>
        </p:nvSpPr>
        <p:spPr>
          <a:xfrm>
            <a:off x="3381375" y="3681900"/>
            <a:ext cx="2162175" cy="628650"/>
          </a:xfrm>
          <a:prstGeom prst="wedgeRectCallout">
            <a:avLst>
              <a:gd name="adj1" fmla="val -22155"/>
              <a:gd name="adj2" fmla="val -82955"/>
            </a:avLst>
          </a:prstGeom>
          <a:solidFill>
            <a:srgbClr val="00C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FT has a much higher success rate.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14ACA8B-E3EC-B17B-F14F-F98A1E820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462773"/>
              </p:ext>
            </p:extLst>
          </p:nvPr>
        </p:nvGraphicFramePr>
        <p:xfrm>
          <a:off x="2032000" y="1457498"/>
          <a:ext cx="8128000" cy="4680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F7BB9-476C-39D2-2FC3-2A7071FC0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86" y="1663920"/>
            <a:ext cx="4571428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6904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preformed the same when used test data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Difference was observed with training data – there the decision tress preformed better.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data was acquired from two sources, the first from Wikipedia. The second from the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data was processed to create labels based on the landing outcome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by sending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API responded to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JSON format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parsed into 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frame was then cleaned up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Filtering only Falcon 9 rockets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Dealing with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then exported to CSV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Github</a:t>
            </a:r>
            <a:r>
              <a:rPr lang="en-US" sz="1300" dirty="0"/>
              <a:t> URL: </a:t>
            </a:r>
          </a:p>
          <a:p>
            <a:pPr marL="0" indent="0">
              <a:buNone/>
            </a:pPr>
            <a:r>
              <a:rPr lang="en-US" sz="1000" dirty="0">
                <a:hlinkClick r:id="rId4"/>
              </a:rPr>
              <a:t>https://github.com/jiashenang/IBM-AppliedDataScienceCapstone/blob/master/1-1%20-%20Data%20Collection%20API.ipynb</a:t>
            </a:r>
            <a:r>
              <a:rPr lang="en-US" sz="1000" dirty="0"/>
              <a:t>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F0F0B3-20DC-4CE2-81C4-DA52A8DBEE71}"/>
              </a:ext>
            </a:extLst>
          </p:cNvPr>
          <p:cNvSpPr/>
          <p:nvPr/>
        </p:nvSpPr>
        <p:spPr>
          <a:xfrm>
            <a:off x="6027811" y="1885950"/>
            <a:ext cx="1257300" cy="394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EB301-0172-4BD0-8EB0-4D297808E230}"/>
              </a:ext>
            </a:extLst>
          </p:cNvPr>
          <p:cNvSpPr/>
          <p:nvPr/>
        </p:nvSpPr>
        <p:spPr>
          <a:xfrm>
            <a:off x="9591675" y="1885950"/>
            <a:ext cx="1693936" cy="3943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https://api.spacexdata.com/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E81BCA-D106-46DE-8472-56C5F130C8C2}"/>
              </a:ext>
            </a:extLst>
          </p:cNvPr>
          <p:cNvCxnSpPr/>
          <p:nvPr/>
        </p:nvCxnSpPr>
        <p:spPr>
          <a:xfrm>
            <a:off x="7580386" y="2438400"/>
            <a:ext cx="1771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41E868-DCEB-4B69-980D-0B9C2F9DD0C6}"/>
              </a:ext>
            </a:extLst>
          </p:cNvPr>
          <p:cNvCxnSpPr>
            <a:cxnSpLocks/>
          </p:cNvCxnSpPr>
          <p:nvPr/>
        </p:nvCxnSpPr>
        <p:spPr>
          <a:xfrm flipH="1">
            <a:off x="7580386" y="5324475"/>
            <a:ext cx="1771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70A05-5130-457F-A992-C4AD70C8823A}"/>
              </a:ext>
            </a:extLst>
          </p:cNvPr>
          <p:cNvSpPr txBox="1"/>
          <p:nvPr/>
        </p:nvSpPr>
        <p:spPr>
          <a:xfrm>
            <a:off x="7821034" y="2069068"/>
            <a:ext cx="129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request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C534A-4E00-4527-82ED-D72B00C41741}"/>
              </a:ext>
            </a:extLst>
          </p:cNvPr>
          <p:cNvSpPr txBox="1"/>
          <p:nvPr/>
        </p:nvSpPr>
        <p:spPr>
          <a:xfrm>
            <a:off x="7898795" y="4928733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E36987-E0FE-4C23-873A-3D65965CF283}"/>
              </a:ext>
            </a:extLst>
          </p:cNvPr>
          <p:cNvSpPr/>
          <p:nvPr/>
        </p:nvSpPr>
        <p:spPr>
          <a:xfrm>
            <a:off x="6027811" y="4821815"/>
            <a:ext cx="1257300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and clean up response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scraped from tables on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Scraping was made possible with the following libraries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 soup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 err="1"/>
              <a:t>Github</a:t>
            </a:r>
            <a:r>
              <a:rPr lang="en-US" sz="1100" dirty="0"/>
              <a:t> URL: 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https://github.com/jiashenang/IBM-AppliedDataScienceCapstone/blob/master/1-2%20-%20Data%20Collection%20with%20Web%20Scraping.ipynb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133A5A-6B8A-4966-923C-E0A5E82F6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086258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2772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Exploratory Data Analysis was done to see: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launch sites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each orbit type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 of landing attempts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labels were created for each landing outcome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for a successful landing attempt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for an unsuccessfully landing attempt</a:t>
            </a: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https://github.com/jiashenang/IBM-AppliedDataScienceCapstone/blob/master/1-3%20-%20Data%20Wrangling.ipynb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BFC6022-6BBF-9076-4339-7F2F1745B4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063867"/>
              </p:ext>
            </p:extLst>
          </p:nvPr>
        </p:nvGraphicFramePr>
        <p:xfrm>
          <a:off x="3074483" y="4289368"/>
          <a:ext cx="5906655" cy="155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1656</Words>
  <Application>Microsoft Office PowerPoint</Application>
  <PresentationFormat>Widescreen</PresentationFormat>
  <Paragraphs>263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 Unicode MS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Jia Shen Ang</cp:lastModifiedBy>
  <cp:revision>214</cp:revision>
  <dcterms:created xsi:type="dcterms:W3CDTF">2021-04-29T18:58:34Z</dcterms:created>
  <dcterms:modified xsi:type="dcterms:W3CDTF">2022-07-18T15:32:57Z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